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10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1" r:id="rId9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160E76F-B11F-434C-9925-B54A72FF0BB1}" type="datetimeFigureOut">
              <a:rPr lang="en-NZ"/>
              <a:pPr>
                <a:defRPr/>
              </a:pPr>
              <a:t>17/02/2014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5B076E6-1C2B-4594-AEF4-FED275E7BC9F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89018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07860896-2510-45FD-AB70-11ACAA43265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809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1527DE0-C7C8-4E02-BF4A-2A385DC541C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85299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21C578E-8691-4632-B0CC-3FD2EFF821D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28557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61059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7CCBE19-EEE7-4D52-BF3D-EED2C358CB3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02984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05FFD72-9551-437F-B748-2FF93C45FEF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31549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1AA17F-930D-42CE-A643-2E6AD7B70C8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79853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8E55722-8787-4FA3-91F5-C7CC10EAECB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6765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1D0AACD-A64C-45AA-8411-8971CF3403F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91145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184F9FF-48E6-4D6B-A05B-E8E1B2B5A29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86855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4231DBD-B9A8-4B00-8665-0F113EF7774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33851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My soul finds rest in God alone;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from him comes my salvation sure.</a:t>
            </a:r>
            <a:endParaRPr lang="en-NZ" dirty="0"/>
          </a:p>
          <a:p>
            <a:r>
              <a:rPr lang="en-GB" dirty="0"/>
              <a:t>	My safety, fortress, </a:t>
            </a:r>
            <a:r>
              <a:rPr lang="en-GB" dirty="0" err="1"/>
              <a:t>shelt’ring</a:t>
            </a:r>
            <a:r>
              <a:rPr lang="en-GB" dirty="0"/>
              <a:t> rock –</a:t>
            </a:r>
            <a:endParaRPr lang="en-NZ" dirty="0"/>
          </a:p>
          <a:p>
            <a:r>
              <a:rPr lang="en-GB" dirty="0"/>
              <a:t>		in him alone I am secure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62]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How long will you assault a man?</a:t>
            </a:r>
            <a:endParaRPr lang="en-NZ" dirty="0"/>
          </a:p>
          <a:p>
            <a:r>
              <a:rPr lang="en-GB" dirty="0"/>
              <a:t>		Do you all seek to lay him low –</a:t>
            </a:r>
            <a:endParaRPr lang="en-NZ" dirty="0"/>
          </a:p>
          <a:p>
            <a:r>
              <a:rPr lang="en-GB" dirty="0"/>
              <a:t>	this leaning wall, this </a:t>
            </a:r>
            <a:r>
              <a:rPr lang="en-GB" dirty="0" err="1"/>
              <a:t>tott’ring</a:t>
            </a:r>
            <a:r>
              <a:rPr lang="en-GB" dirty="0"/>
              <a:t> fence –</a:t>
            </a:r>
            <a:endParaRPr lang="en-NZ" dirty="0"/>
          </a:p>
          <a:p>
            <a:r>
              <a:rPr lang="en-GB" dirty="0"/>
              <a:t>		and bring about his overthrow</a:t>
            </a:r>
            <a:r>
              <a:rPr lang="en-GB" dirty="0" smtClean="0"/>
              <a:t>?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They plan his fall from his high place;</a:t>
            </a:r>
            <a:endParaRPr lang="en-NZ" dirty="0"/>
          </a:p>
          <a:p>
            <a:r>
              <a:rPr lang="en-GB" dirty="0"/>
              <a:t>		they take delight in spreading lies.</a:t>
            </a:r>
            <a:endParaRPr lang="en-NZ" dirty="0"/>
          </a:p>
          <a:p>
            <a:r>
              <a:rPr lang="en-GB" dirty="0"/>
              <a:t>	With false and </a:t>
            </a:r>
            <a:r>
              <a:rPr lang="en-GB" dirty="0" err="1"/>
              <a:t>flatt’ring</a:t>
            </a:r>
            <a:r>
              <a:rPr lang="en-GB" dirty="0"/>
              <a:t> mouths they bless,</a:t>
            </a:r>
            <a:endParaRPr lang="en-NZ" dirty="0"/>
          </a:p>
          <a:p>
            <a:r>
              <a:rPr lang="en-GB" dirty="0"/>
              <a:t>		but in their hearts curse and despise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18442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Find rest, my soul, in God alone;</a:t>
            </a:r>
            <a:endParaRPr lang="en-NZ" dirty="0"/>
          </a:p>
          <a:p>
            <a:r>
              <a:rPr lang="en-GB" dirty="0"/>
              <a:t>		in him my hope is ever sure.</a:t>
            </a:r>
            <a:endParaRPr lang="en-NZ" dirty="0"/>
          </a:p>
          <a:p>
            <a:r>
              <a:rPr lang="en-GB" dirty="0"/>
              <a:t>	My safety, fortress, </a:t>
            </a:r>
            <a:r>
              <a:rPr lang="en-GB" dirty="0" err="1"/>
              <a:t>shelt’ring</a:t>
            </a:r>
            <a:r>
              <a:rPr lang="en-GB" dirty="0"/>
              <a:t> rock –</a:t>
            </a:r>
            <a:endParaRPr lang="en-NZ" dirty="0"/>
          </a:p>
          <a:p>
            <a:r>
              <a:rPr lang="en-GB" dirty="0"/>
              <a:t>		in him alone I am secure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25747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My honour and salvation rest</a:t>
            </a:r>
            <a:endParaRPr lang="en-NZ" dirty="0"/>
          </a:p>
          <a:p>
            <a:r>
              <a:rPr lang="en-GB" dirty="0"/>
              <a:t>		on God, my rock and mighty fort.</a:t>
            </a:r>
            <a:endParaRPr lang="en-NZ" dirty="0"/>
          </a:p>
          <a:p>
            <a:r>
              <a:rPr lang="en-GB" dirty="0"/>
              <a:t>	O people, trust in him always;</a:t>
            </a:r>
            <a:endParaRPr lang="en-NZ" dirty="0"/>
          </a:p>
          <a:p>
            <a:r>
              <a:rPr lang="en-GB" dirty="0"/>
              <a:t>		to him alone pour out your heart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12249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lowborn man is but a breath;</a:t>
            </a:r>
            <a:endParaRPr lang="en-NZ" dirty="0"/>
          </a:p>
          <a:p>
            <a:r>
              <a:rPr lang="en-GB" dirty="0"/>
              <a:t>		the highborn man is but a lie.</a:t>
            </a:r>
            <a:endParaRPr lang="en-NZ" dirty="0"/>
          </a:p>
          <a:p>
            <a:r>
              <a:rPr lang="en-GB" dirty="0"/>
              <a:t>	Weighed in a balance, side by side,</a:t>
            </a:r>
            <a:endParaRPr lang="en-NZ" dirty="0"/>
          </a:p>
          <a:p>
            <a:r>
              <a:rPr lang="en-GB" dirty="0"/>
              <a:t>		they come to nothing but a sigh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77704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7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Do not seek after wealth by force,</a:t>
            </a:r>
            <a:endParaRPr lang="en-NZ" dirty="0"/>
          </a:p>
          <a:p>
            <a:r>
              <a:rPr lang="en-GB" dirty="0"/>
              <a:t>		or triumph in ill-gotten gain;</a:t>
            </a:r>
            <a:endParaRPr lang="en-NZ" dirty="0"/>
          </a:p>
          <a:p>
            <a:r>
              <a:rPr lang="en-GB" dirty="0"/>
              <a:t>	and even though your goods increase,</a:t>
            </a:r>
            <a:endParaRPr lang="en-NZ" dirty="0"/>
          </a:p>
          <a:p>
            <a:r>
              <a:rPr lang="en-GB" dirty="0"/>
              <a:t>		set not your heart on what is vain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38281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8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My God has spoken; I have heard</a:t>
            </a:r>
            <a:endParaRPr lang="en-NZ" dirty="0"/>
          </a:p>
          <a:p>
            <a:r>
              <a:rPr lang="en-GB" dirty="0"/>
              <a:t>		that you are strong and loving, Lord.</a:t>
            </a:r>
            <a:endParaRPr lang="en-NZ" dirty="0"/>
          </a:p>
          <a:p>
            <a:r>
              <a:rPr lang="en-GB" dirty="0"/>
              <a:t>	Each one according to his deeds</a:t>
            </a:r>
            <a:endParaRPr lang="en-NZ" dirty="0"/>
          </a:p>
          <a:p>
            <a:r>
              <a:rPr lang="en-GB" dirty="0"/>
              <a:t>		you will assuredly reward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62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</a:t>
            </a:r>
            <a:endParaRPr lang="en-NZ" sz="1000" dirty="0"/>
          </a:p>
          <a:p>
            <a:pPr algn="r"/>
            <a:r>
              <a:rPr lang="en-GB" sz="1000" dirty="0"/>
              <a:t>Tune: George J. </a:t>
            </a:r>
            <a:r>
              <a:rPr lang="en-GB" sz="1000" dirty="0" err="1"/>
              <a:t>Elvey</a:t>
            </a:r>
            <a:r>
              <a:rPr lang="en-GB" sz="1000" dirty="0"/>
              <a:t>, </a:t>
            </a:r>
            <a:r>
              <a:rPr lang="en-GB" sz="1000" dirty="0" smtClean="0"/>
              <a:t>1862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52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2014-02-17T08:05:16Z</dcterms:created>
  <dcterms:modified xsi:type="dcterms:W3CDTF">2014-02-17T08:07:15Z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